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9906000" cy="6858000" type="A4"/>
  <p:notesSz cx="6858000" cy="91440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E87"/>
    <a:srgbClr val="909F97"/>
    <a:srgbClr val="9CACA4"/>
    <a:srgbClr val="B1C1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4"/>
    <p:restoredTop sz="94717"/>
  </p:normalViewPr>
  <p:slideViewPr>
    <p:cSldViewPr snapToGrid="0" snapToObjects="1">
      <p:cViewPr varScale="1">
        <p:scale>
          <a:sx n="81" d="100"/>
          <a:sy n="81" d="100"/>
        </p:scale>
        <p:origin x="120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s-ES_tradnl" smtClean="0"/>
              <a:t>Clic para editar título</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_tradnl"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14122174-22E9-4040-8D8E-6F3F92998AC7}" type="datetimeFigureOut">
              <a:rPr lang="es-ES_tradnl" smtClean="0"/>
              <a:t>6/6/17</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F700E51C-20D8-1849-9B00-D52ACE2CE4A2}" type="slidenum">
              <a:rPr lang="es-ES_tradnl" smtClean="0"/>
              <a:t>‹Nr.›</a:t>
            </a:fld>
            <a:endParaRPr lang="es-ES_trad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dirty="0"/>
          </a:p>
        </p:txBody>
      </p:sp>
      <p:sp>
        <p:nvSpPr>
          <p:cNvPr id="3" name="Vertical Text Placeholder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Date Placeholder 3"/>
          <p:cNvSpPr>
            <a:spLocks noGrp="1"/>
          </p:cNvSpPr>
          <p:nvPr>
            <p:ph type="dt" sz="half" idx="10"/>
          </p:nvPr>
        </p:nvSpPr>
        <p:spPr/>
        <p:txBody>
          <a:bodyPr/>
          <a:lstStyle/>
          <a:p>
            <a:fld id="{14122174-22E9-4040-8D8E-6F3F92998AC7}" type="datetimeFigureOut">
              <a:rPr lang="es-ES_tradnl" smtClean="0"/>
              <a:t>6/6/17</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F700E51C-20D8-1849-9B00-D52ACE2CE4A2}" type="slidenum">
              <a:rPr lang="es-ES_tradnl" smtClean="0"/>
              <a:t>‹Nr.›</a:t>
            </a:fld>
            <a:endParaRPr lang="es-ES_trad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s-ES_tradnl" smtClean="0"/>
              <a:t>Clic para editar título</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Date Placeholder 3"/>
          <p:cNvSpPr>
            <a:spLocks noGrp="1"/>
          </p:cNvSpPr>
          <p:nvPr>
            <p:ph type="dt" sz="half" idx="10"/>
          </p:nvPr>
        </p:nvSpPr>
        <p:spPr/>
        <p:txBody>
          <a:bodyPr/>
          <a:lstStyle/>
          <a:p>
            <a:fld id="{14122174-22E9-4040-8D8E-6F3F92998AC7}" type="datetimeFigureOut">
              <a:rPr lang="es-ES_tradnl" smtClean="0"/>
              <a:t>6/6/17</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F700E51C-20D8-1849-9B00-D52ACE2CE4A2}" type="slidenum">
              <a:rPr lang="es-ES_tradnl" smtClean="0"/>
              <a:t>‹Nr.›</a:t>
            </a:fld>
            <a:endParaRPr lang="es-ES_trad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dirty="0"/>
          </a:p>
        </p:txBody>
      </p:sp>
      <p:sp>
        <p:nvSpPr>
          <p:cNvPr id="3" name="Content Placeholder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Date Placeholder 3"/>
          <p:cNvSpPr>
            <a:spLocks noGrp="1"/>
          </p:cNvSpPr>
          <p:nvPr>
            <p:ph type="dt" sz="half" idx="10"/>
          </p:nvPr>
        </p:nvSpPr>
        <p:spPr/>
        <p:txBody>
          <a:bodyPr/>
          <a:lstStyle/>
          <a:p>
            <a:fld id="{14122174-22E9-4040-8D8E-6F3F92998AC7}" type="datetimeFigureOut">
              <a:rPr lang="es-ES_tradnl" smtClean="0"/>
              <a:t>6/6/17</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F700E51C-20D8-1849-9B00-D52ACE2CE4A2}" type="slidenum">
              <a:rPr lang="es-ES_tradnl" smtClean="0"/>
              <a:t>‹Nr.›</a:t>
            </a:fld>
            <a:endParaRPr lang="es-ES_trad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s-ES_tradnl" smtClean="0"/>
              <a:t>Clic para editar título</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_tradnl" smtClean="0"/>
              <a:t>Haga clic para modificar el estilo de texto del patrón</a:t>
            </a:r>
          </a:p>
        </p:txBody>
      </p:sp>
      <p:sp>
        <p:nvSpPr>
          <p:cNvPr id="4" name="Date Placeholder 3"/>
          <p:cNvSpPr>
            <a:spLocks noGrp="1"/>
          </p:cNvSpPr>
          <p:nvPr>
            <p:ph type="dt" sz="half" idx="10"/>
          </p:nvPr>
        </p:nvSpPr>
        <p:spPr/>
        <p:txBody>
          <a:bodyPr/>
          <a:lstStyle/>
          <a:p>
            <a:fld id="{14122174-22E9-4040-8D8E-6F3F92998AC7}" type="datetimeFigureOut">
              <a:rPr lang="es-ES_tradnl" smtClean="0"/>
              <a:t>6/6/17</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F700E51C-20D8-1849-9B00-D52ACE2CE4A2}" type="slidenum">
              <a:rPr lang="es-ES_tradnl" smtClean="0"/>
              <a:t>‹Nr.›</a:t>
            </a:fld>
            <a:endParaRPr lang="es-ES_trad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5" name="Date Placeholder 4"/>
          <p:cNvSpPr>
            <a:spLocks noGrp="1"/>
          </p:cNvSpPr>
          <p:nvPr>
            <p:ph type="dt" sz="half" idx="10"/>
          </p:nvPr>
        </p:nvSpPr>
        <p:spPr/>
        <p:txBody>
          <a:bodyPr/>
          <a:lstStyle/>
          <a:p>
            <a:fld id="{14122174-22E9-4040-8D8E-6F3F92998AC7}" type="datetimeFigureOut">
              <a:rPr lang="es-ES_tradnl" smtClean="0"/>
              <a:t>6/6/17</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F700E51C-20D8-1849-9B00-D52ACE2CE4A2}" type="slidenum">
              <a:rPr lang="es-ES_tradnl" smtClean="0"/>
              <a:t>‹Nr.›</a:t>
            </a:fld>
            <a:endParaRPr lang="es-ES_trad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s-ES_tradnl" smtClean="0"/>
              <a:t>Clic para editar título</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Content Placeholder 3"/>
          <p:cNvSpPr>
            <a:spLocks noGrp="1"/>
          </p:cNvSpPr>
          <p:nvPr>
            <p:ph sz="half" idx="2"/>
          </p:nvPr>
        </p:nvSpPr>
        <p:spPr>
          <a:xfrm>
            <a:off x="682329" y="2505075"/>
            <a:ext cx="4190702" cy="3684588"/>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Content Placeholder 5"/>
          <p:cNvSpPr>
            <a:spLocks noGrp="1"/>
          </p:cNvSpPr>
          <p:nvPr>
            <p:ph sz="quarter" idx="4"/>
          </p:nvPr>
        </p:nvSpPr>
        <p:spPr>
          <a:xfrm>
            <a:off x="5014913" y="2505075"/>
            <a:ext cx="4211340" cy="3684588"/>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7" name="Date Placeholder 6"/>
          <p:cNvSpPr>
            <a:spLocks noGrp="1"/>
          </p:cNvSpPr>
          <p:nvPr>
            <p:ph type="dt" sz="half" idx="10"/>
          </p:nvPr>
        </p:nvSpPr>
        <p:spPr/>
        <p:txBody>
          <a:bodyPr/>
          <a:lstStyle/>
          <a:p>
            <a:fld id="{14122174-22E9-4040-8D8E-6F3F92998AC7}" type="datetimeFigureOut">
              <a:rPr lang="es-ES_tradnl" smtClean="0"/>
              <a:t>6/6/17</a:t>
            </a:fld>
            <a:endParaRPr lang="es-ES_tradnl"/>
          </a:p>
        </p:txBody>
      </p:sp>
      <p:sp>
        <p:nvSpPr>
          <p:cNvPr id="8" name="Footer Placeholder 7"/>
          <p:cNvSpPr>
            <a:spLocks noGrp="1"/>
          </p:cNvSpPr>
          <p:nvPr>
            <p:ph type="ftr" sz="quarter" idx="11"/>
          </p:nvPr>
        </p:nvSpPr>
        <p:spPr/>
        <p:txBody>
          <a:bodyPr/>
          <a:lstStyle/>
          <a:p>
            <a:endParaRPr lang="es-ES_tradnl"/>
          </a:p>
        </p:txBody>
      </p:sp>
      <p:sp>
        <p:nvSpPr>
          <p:cNvPr id="9" name="Slide Number Placeholder 8"/>
          <p:cNvSpPr>
            <a:spLocks noGrp="1"/>
          </p:cNvSpPr>
          <p:nvPr>
            <p:ph type="sldNum" sz="quarter" idx="12"/>
          </p:nvPr>
        </p:nvSpPr>
        <p:spPr/>
        <p:txBody>
          <a:bodyPr/>
          <a:lstStyle/>
          <a:p>
            <a:fld id="{F700E51C-20D8-1849-9B00-D52ACE2CE4A2}" type="slidenum">
              <a:rPr lang="es-ES_tradnl" smtClean="0"/>
              <a:t>‹Nr.›</a:t>
            </a:fld>
            <a:endParaRPr lang="es-ES_trad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dirty="0"/>
          </a:p>
        </p:txBody>
      </p:sp>
      <p:sp>
        <p:nvSpPr>
          <p:cNvPr id="3" name="Date Placeholder 2"/>
          <p:cNvSpPr>
            <a:spLocks noGrp="1"/>
          </p:cNvSpPr>
          <p:nvPr>
            <p:ph type="dt" sz="half" idx="10"/>
          </p:nvPr>
        </p:nvSpPr>
        <p:spPr/>
        <p:txBody>
          <a:bodyPr/>
          <a:lstStyle/>
          <a:p>
            <a:fld id="{14122174-22E9-4040-8D8E-6F3F92998AC7}" type="datetimeFigureOut">
              <a:rPr lang="es-ES_tradnl" smtClean="0"/>
              <a:t>6/6/17</a:t>
            </a:fld>
            <a:endParaRPr lang="es-ES_tradnl"/>
          </a:p>
        </p:txBody>
      </p:sp>
      <p:sp>
        <p:nvSpPr>
          <p:cNvPr id="4" name="Footer Placeholder 3"/>
          <p:cNvSpPr>
            <a:spLocks noGrp="1"/>
          </p:cNvSpPr>
          <p:nvPr>
            <p:ph type="ftr" sz="quarter" idx="11"/>
          </p:nvPr>
        </p:nvSpPr>
        <p:spPr/>
        <p:txBody>
          <a:bodyPr/>
          <a:lstStyle/>
          <a:p>
            <a:endParaRPr lang="es-ES_tradnl"/>
          </a:p>
        </p:txBody>
      </p:sp>
      <p:sp>
        <p:nvSpPr>
          <p:cNvPr id="5" name="Slide Number Placeholder 4"/>
          <p:cNvSpPr>
            <a:spLocks noGrp="1"/>
          </p:cNvSpPr>
          <p:nvPr>
            <p:ph type="sldNum" sz="quarter" idx="12"/>
          </p:nvPr>
        </p:nvSpPr>
        <p:spPr/>
        <p:txBody>
          <a:bodyPr/>
          <a:lstStyle/>
          <a:p>
            <a:fld id="{F700E51C-20D8-1849-9B00-D52ACE2CE4A2}" type="slidenum">
              <a:rPr lang="es-ES_tradnl" smtClean="0"/>
              <a:t>‹Nr.›</a:t>
            </a:fld>
            <a:endParaRPr lang="es-ES_trad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122174-22E9-4040-8D8E-6F3F92998AC7}" type="datetimeFigureOut">
              <a:rPr lang="es-ES_tradnl" smtClean="0"/>
              <a:t>6/6/17</a:t>
            </a:fld>
            <a:endParaRPr lang="es-ES_tradnl"/>
          </a:p>
        </p:txBody>
      </p:sp>
      <p:sp>
        <p:nvSpPr>
          <p:cNvPr id="3" name="Footer Placeholder 2"/>
          <p:cNvSpPr>
            <a:spLocks noGrp="1"/>
          </p:cNvSpPr>
          <p:nvPr>
            <p:ph type="ftr" sz="quarter" idx="11"/>
          </p:nvPr>
        </p:nvSpPr>
        <p:spPr/>
        <p:txBody>
          <a:bodyPr/>
          <a:lstStyle/>
          <a:p>
            <a:endParaRPr lang="es-ES_tradnl"/>
          </a:p>
        </p:txBody>
      </p:sp>
      <p:sp>
        <p:nvSpPr>
          <p:cNvPr id="4" name="Slide Number Placeholder 3"/>
          <p:cNvSpPr>
            <a:spLocks noGrp="1"/>
          </p:cNvSpPr>
          <p:nvPr>
            <p:ph type="sldNum" sz="quarter" idx="12"/>
          </p:nvPr>
        </p:nvSpPr>
        <p:spPr/>
        <p:txBody>
          <a:bodyPr/>
          <a:lstStyle/>
          <a:p>
            <a:fld id="{F700E51C-20D8-1849-9B00-D52ACE2CE4A2}" type="slidenum">
              <a:rPr lang="es-ES_tradnl" smtClean="0"/>
              <a:t>‹Nr.›</a:t>
            </a:fld>
            <a:endParaRPr lang="es-ES_trad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s-ES_tradnl" smtClean="0"/>
              <a:t>Clic para editar título</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smtClean="0"/>
              <a:t>Haga clic para modificar el estilo de texto del patrón</a:t>
            </a:r>
          </a:p>
        </p:txBody>
      </p:sp>
      <p:sp>
        <p:nvSpPr>
          <p:cNvPr id="5" name="Date Placeholder 4"/>
          <p:cNvSpPr>
            <a:spLocks noGrp="1"/>
          </p:cNvSpPr>
          <p:nvPr>
            <p:ph type="dt" sz="half" idx="10"/>
          </p:nvPr>
        </p:nvSpPr>
        <p:spPr/>
        <p:txBody>
          <a:bodyPr/>
          <a:lstStyle/>
          <a:p>
            <a:fld id="{14122174-22E9-4040-8D8E-6F3F92998AC7}" type="datetimeFigureOut">
              <a:rPr lang="es-ES_tradnl" smtClean="0"/>
              <a:t>6/6/17</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F700E51C-20D8-1849-9B00-D52ACE2CE4A2}" type="slidenum">
              <a:rPr lang="es-ES_tradnl" smtClean="0"/>
              <a:t>‹Nr.›</a:t>
            </a:fld>
            <a:endParaRPr lang="es-ES_trad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s-ES_tradnl" smtClean="0"/>
              <a:t>Clic para editar título</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smtClean="0"/>
              <a:t>Arrastre la imagen al marcador de posición o haga clic en el icono para agregarla</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smtClean="0"/>
              <a:t>Haga clic para modificar el estilo de texto del patrón</a:t>
            </a:r>
          </a:p>
        </p:txBody>
      </p:sp>
      <p:sp>
        <p:nvSpPr>
          <p:cNvPr id="5" name="Date Placeholder 4"/>
          <p:cNvSpPr>
            <a:spLocks noGrp="1"/>
          </p:cNvSpPr>
          <p:nvPr>
            <p:ph type="dt" sz="half" idx="10"/>
          </p:nvPr>
        </p:nvSpPr>
        <p:spPr/>
        <p:txBody>
          <a:bodyPr/>
          <a:lstStyle/>
          <a:p>
            <a:fld id="{14122174-22E9-4040-8D8E-6F3F92998AC7}" type="datetimeFigureOut">
              <a:rPr lang="es-ES_tradnl" smtClean="0"/>
              <a:t>6/6/17</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F700E51C-20D8-1849-9B00-D52ACE2CE4A2}" type="slidenum">
              <a:rPr lang="es-ES_tradnl" smtClean="0"/>
              <a:t>‹Nr.›</a:t>
            </a:fld>
            <a:endParaRPr lang="es-ES_tradnl"/>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s-ES_tradnl" smtClean="0"/>
              <a:t>Clic para editar título</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122174-22E9-4040-8D8E-6F3F92998AC7}" type="datetimeFigureOut">
              <a:rPr lang="es-ES_tradnl" smtClean="0"/>
              <a:t>6/6/17</a:t>
            </a:fld>
            <a:endParaRPr lang="es-ES_tradnl"/>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00E51C-20D8-1849-9B00-D52ACE2CE4A2}" type="slidenum">
              <a:rPr lang="es-ES_tradnl" smtClean="0"/>
              <a:t>‹Nr.›</a:t>
            </a:fld>
            <a:endParaRPr lang="es-ES_tradnl"/>
          </a:p>
        </p:txBody>
      </p:sp>
    </p:spTree>
    <p:extLst>
      <p:ext uri="{BB962C8B-B14F-4D97-AF65-F5344CB8AC3E}">
        <p14:creationId xmlns:p14="http://schemas.microsoft.com/office/powerpoint/2010/main" val="3245932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906000" cy="6861504"/>
          </a:xfrm>
          <a:prstGeom prst="rect">
            <a:avLst/>
          </a:prstGeom>
        </p:spPr>
      </p:pic>
      <p:sp>
        <p:nvSpPr>
          <p:cNvPr id="6" name="Rectángulo redondeado 5"/>
          <p:cNvSpPr/>
          <p:nvPr/>
        </p:nvSpPr>
        <p:spPr>
          <a:xfrm>
            <a:off x="963010" y="641131"/>
            <a:ext cx="8353096" cy="5579242"/>
          </a:xfrm>
          <a:prstGeom prst="roundRect">
            <a:avLst>
              <a:gd name="adj" fmla="val 7241"/>
            </a:avLst>
          </a:prstGeom>
          <a:solidFill>
            <a:schemeClr val="bg1">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CuadroTexto 6"/>
          <p:cNvSpPr txBox="1"/>
          <p:nvPr/>
        </p:nvSpPr>
        <p:spPr>
          <a:xfrm>
            <a:off x="1166647" y="820943"/>
            <a:ext cx="7945821" cy="5232202"/>
          </a:xfrm>
          <a:prstGeom prst="rect">
            <a:avLst/>
          </a:prstGeom>
          <a:noFill/>
        </p:spPr>
        <p:txBody>
          <a:bodyPr wrap="square" rtlCol="0">
            <a:spAutoFit/>
          </a:bodyPr>
          <a:lstStyle/>
          <a:p>
            <a:pPr algn="ctr"/>
            <a:r>
              <a:rPr lang="es-ES_tradnl" sz="3600" b="1" dirty="0" smtClean="0">
                <a:solidFill>
                  <a:srgbClr val="808E87"/>
                </a:solidFill>
                <a:latin typeface="+mj-lt"/>
              </a:rPr>
              <a:t>Taller para madres y/o padres sobre la ansiedad durante el embarazo y el posparto</a:t>
            </a:r>
            <a:endParaRPr lang="es-ES_tradnl" sz="2000" dirty="0" smtClean="0">
              <a:solidFill>
                <a:srgbClr val="808E87"/>
              </a:solidFill>
              <a:latin typeface="+mj-lt"/>
            </a:endParaRPr>
          </a:p>
          <a:p>
            <a:pPr algn="ctr"/>
            <a:endParaRPr lang="es-ES_tradnl" sz="2000" dirty="0" smtClean="0">
              <a:solidFill>
                <a:srgbClr val="808E87"/>
              </a:solidFill>
              <a:latin typeface="+mj-lt"/>
            </a:endParaRPr>
          </a:p>
          <a:p>
            <a:pPr algn="ctr"/>
            <a:r>
              <a:rPr lang="es-ES_tradnl" sz="2000" dirty="0" smtClean="0">
                <a:solidFill>
                  <a:schemeClr val="bg2">
                    <a:lumMod val="25000"/>
                  </a:schemeClr>
                </a:solidFill>
                <a:latin typeface="+mj-lt"/>
              </a:rPr>
              <a:t>En ocasiones, la llegada de un hijo no viene acompañada de alegría inmediata. Las dificultades para establecer un vínculo afectivo con el recién nacido son más comunes de lo que parece. Esta actividad está orientada a informar sobre las experiencias de ansiedad en la etapa perinatal y mostrar recursos que ayudan a prevenirla </a:t>
            </a:r>
            <a:r>
              <a:rPr lang="es-ES_tradnl" sz="2000" smtClean="0">
                <a:solidFill>
                  <a:schemeClr val="bg2">
                    <a:lumMod val="25000"/>
                  </a:schemeClr>
                </a:solidFill>
                <a:latin typeface="+mj-lt"/>
              </a:rPr>
              <a:t>y </a:t>
            </a:r>
            <a:r>
              <a:rPr lang="es-ES_tradnl" sz="2000" smtClean="0">
                <a:solidFill>
                  <a:schemeClr val="bg2">
                    <a:lumMod val="25000"/>
                  </a:schemeClr>
                </a:solidFill>
                <a:latin typeface="+mj-lt"/>
              </a:rPr>
              <a:t>gestionarla</a:t>
            </a:r>
            <a:endParaRPr lang="es-ES_tradnl" sz="2400" dirty="0" smtClean="0">
              <a:solidFill>
                <a:schemeClr val="bg2">
                  <a:lumMod val="25000"/>
                </a:schemeClr>
              </a:solidFill>
              <a:latin typeface="+mj-lt"/>
            </a:endParaRPr>
          </a:p>
          <a:p>
            <a:pPr algn="ctr"/>
            <a:endParaRPr lang="es-ES_tradnl" sz="1000" dirty="0" smtClean="0">
              <a:solidFill>
                <a:schemeClr val="bg2">
                  <a:lumMod val="25000"/>
                </a:schemeClr>
              </a:solidFill>
              <a:latin typeface="+mj-lt"/>
            </a:endParaRPr>
          </a:p>
          <a:p>
            <a:pPr algn="ctr"/>
            <a:endParaRPr lang="es-ES_tradnl" sz="1000" dirty="0" smtClean="0">
              <a:solidFill>
                <a:schemeClr val="bg2">
                  <a:lumMod val="25000"/>
                </a:schemeClr>
              </a:solidFill>
              <a:latin typeface="+mj-lt"/>
            </a:endParaRPr>
          </a:p>
          <a:p>
            <a:pPr algn="ctr"/>
            <a:r>
              <a:rPr lang="es-ES_tradnl" sz="2000" b="1" dirty="0">
                <a:solidFill>
                  <a:schemeClr val="bg2">
                    <a:lumMod val="50000"/>
                  </a:schemeClr>
                </a:solidFill>
                <a:latin typeface="+mj-lt"/>
              </a:rPr>
              <a:t>Duración: 3h</a:t>
            </a:r>
          </a:p>
          <a:p>
            <a:pPr algn="ctr"/>
            <a:r>
              <a:rPr lang="es-ES_tradnl" sz="2000" b="1" dirty="0">
                <a:solidFill>
                  <a:schemeClr val="bg2">
                    <a:lumMod val="50000"/>
                  </a:schemeClr>
                </a:solidFill>
                <a:latin typeface="+mj-lt"/>
              </a:rPr>
              <a:t>Fecha: a </a:t>
            </a:r>
            <a:r>
              <a:rPr lang="es-ES_tradnl" sz="2000" b="1" dirty="0" smtClean="0">
                <a:solidFill>
                  <a:schemeClr val="bg2">
                    <a:lumMod val="50000"/>
                  </a:schemeClr>
                </a:solidFill>
                <a:latin typeface="+mj-lt"/>
              </a:rPr>
              <a:t>concretar *</a:t>
            </a:r>
            <a:endParaRPr lang="es-ES_tradnl" sz="2000" b="1" dirty="0">
              <a:solidFill>
                <a:schemeClr val="bg2">
                  <a:lumMod val="50000"/>
                </a:schemeClr>
              </a:solidFill>
              <a:latin typeface="+mj-lt"/>
            </a:endParaRPr>
          </a:p>
          <a:p>
            <a:pPr algn="ctr"/>
            <a:endParaRPr lang="es-ES_tradnl" sz="1000" dirty="0" smtClean="0">
              <a:solidFill>
                <a:schemeClr val="bg2">
                  <a:lumMod val="25000"/>
                </a:schemeClr>
              </a:solidFill>
              <a:latin typeface="+mj-lt"/>
            </a:endParaRPr>
          </a:p>
          <a:p>
            <a:pPr algn="ctr"/>
            <a:r>
              <a:rPr lang="es-ES_tradnl" sz="2000" b="1" dirty="0" smtClean="0">
                <a:solidFill>
                  <a:schemeClr val="bg2">
                    <a:lumMod val="50000"/>
                  </a:schemeClr>
                </a:solidFill>
              </a:rPr>
              <a:t>*</a:t>
            </a:r>
            <a:r>
              <a:rPr lang="es-ES_tradnl" sz="1600" dirty="0" smtClean="0">
                <a:solidFill>
                  <a:schemeClr val="bg2">
                    <a:lumMod val="25000"/>
                  </a:schemeClr>
                </a:solidFill>
              </a:rPr>
              <a:t> Los </a:t>
            </a:r>
            <a:r>
              <a:rPr lang="es-ES_tradnl" sz="1600" dirty="0">
                <a:solidFill>
                  <a:schemeClr val="bg2">
                    <a:lumMod val="25000"/>
                  </a:schemeClr>
                </a:solidFill>
              </a:rPr>
              <a:t>cursos y talleres se abren en cuanto hay un </a:t>
            </a:r>
            <a:r>
              <a:rPr lang="es-ES_tradnl" sz="1600" b="1" dirty="0">
                <a:solidFill>
                  <a:schemeClr val="bg2">
                    <a:lumMod val="25000"/>
                  </a:schemeClr>
                </a:solidFill>
              </a:rPr>
              <a:t>mínimo de personas que lo solicitan</a:t>
            </a:r>
            <a:r>
              <a:rPr lang="es-ES_tradnl" sz="1600" dirty="0">
                <a:solidFill>
                  <a:schemeClr val="bg2">
                    <a:lumMod val="25000"/>
                  </a:schemeClr>
                </a:solidFill>
              </a:rPr>
              <a:t>. Ponte en contacto conmigo si </a:t>
            </a:r>
            <a:r>
              <a:rPr lang="es-ES_tradnl" sz="1600" dirty="0" smtClean="0">
                <a:solidFill>
                  <a:schemeClr val="bg2">
                    <a:lumMod val="25000"/>
                  </a:schemeClr>
                </a:solidFill>
              </a:rPr>
              <a:t>estás interesado/a.</a:t>
            </a:r>
            <a:endParaRPr lang="es-ES_tradnl" sz="1600" dirty="0" smtClean="0">
              <a:solidFill>
                <a:schemeClr val="bg2">
                  <a:lumMod val="25000"/>
                </a:schemeClr>
              </a:solidFill>
              <a:latin typeface="+mj-lt"/>
            </a:endParaRPr>
          </a:p>
        </p:txBody>
      </p:sp>
    </p:spTree>
    <p:extLst>
      <p:ext uri="{BB962C8B-B14F-4D97-AF65-F5344CB8AC3E}">
        <p14:creationId xmlns:p14="http://schemas.microsoft.com/office/powerpoint/2010/main" val="75069159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TotalTime>
  <Words>91</Words>
  <Application>Microsoft Macintosh PowerPoint</Application>
  <PresentationFormat>A4 (210x297 mm)</PresentationFormat>
  <Paragraphs>9</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Calibri</vt:lpstr>
      <vt:lpstr>Calibri Light</vt:lpstr>
      <vt:lpstr>Arial</vt:lpstr>
      <vt:lpstr>Tema de Office</vt:lpstr>
      <vt:lpstr>Presentación de PowerPoint</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Cristina Günther Bel</dc:creator>
  <cp:lastModifiedBy>Cristina Günther Bel</cp:lastModifiedBy>
  <cp:revision>6</cp:revision>
  <dcterms:created xsi:type="dcterms:W3CDTF">2017-06-06T13:42:35Z</dcterms:created>
  <dcterms:modified xsi:type="dcterms:W3CDTF">2017-06-06T14:19:48Z</dcterms:modified>
</cp:coreProperties>
</file>